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6400800" cy="661784"/>
          </a:xfrm>
        </p:spPr>
        <p:txBody>
          <a:bodyPr/>
          <a:lstStyle/>
          <a:p>
            <a:r>
              <a:rPr lang="uk-UA" dirty="0" smtClean="0"/>
              <a:t>Театр Корифеїв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67" b="96500" l="25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90544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484784"/>
            <a:ext cx="3672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Забудовник</a:t>
            </a:r>
            <a:r>
              <a:rPr lang="ru-RU" sz="2000" dirty="0"/>
              <a:t> театру</a:t>
            </a:r>
          </a:p>
          <a:p>
            <a:r>
              <a:rPr lang="ru-RU" sz="2000" dirty="0"/>
              <a:t>1865 року </a:t>
            </a:r>
            <a:r>
              <a:rPr lang="ru-RU" sz="2000" dirty="0" err="1"/>
              <a:t>інженер</a:t>
            </a:r>
            <a:r>
              <a:rPr lang="ru-RU" sz="2000" dirty="0"/>
              <a:t>-полковник </a:t>
            </a:r>
            <a:r>
              <a:rPr lang="ru-RU" sz="2000" dirty="0" err="1"/>
              <a:t>Георгій</a:t>
            </a:r>
            <a:r>
              <a:rPr lang="ru-RU" sz="2000" dirty="0"/>
              <a:t> </a:t>
            </a:r>
            <a:r>
              <a:rPr lang="ru-RU" sz="2000" dirty="0" err="1"/>
              <a:t>Васильович</a:t>
            </a:r>
            <a:r>
              <a:rPr lang="ru-RU" sz="2000" dirty="0"/>
              <a:t> </a:t>
            </a:r>
            <a:r>
              <a:rPr lang="ru-RU" sz="2000" dirty="0" err="1"/>
              <a:t>Трамбицький</a:t>
            </a:r>
            <a:r>
              <a:rPr lang="ru-RU" sz="2000" dirty="0"/>
              <a:t> купив у </a:t>
            </a:r>
            <a:r>
              <a:rPr lang="ru-RU" sz="2000" dirty="0" err="1"/>
              <a:t>міського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ділянку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, на 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збудував</a:t>
            </a:r>
            <a:r>
              <a:rPr lang="ru-RU" sz="2000" dirty="0"/>
              <a:t> Зимовий театр, </a:t>
            </a:r>
            <a:r>
              <a:rPr lang="ru-RU" sz="2000" dirty="0" err="1"/>
              <a:t>який</a:t>
            </a:r>
            <a:r>
              <a:rPr lang="ru-RU" sz="2000" dirty="0"/>
              <a:t> став </a:t>
            </a:r>
            <a:r>
              <a:rPr lang="ru-RU" sz="2000" dirty="0" err="1"/>
              <a:t>постійним</a:t>
            </a:r>
            <a:r>
              <a:rPr lang="ru-RU" sz="2000" dirty="0"/>
              <a:t> </a:t>
            </a:r>
            <a:r>
              <a:rPr lang="ru-RU" sz="2000" dirty="0" err="1"/>
              <a:t>приміщенням</a:t>
            </a:r>
            <a:r>
              <a:rPr lang="ru-RU" sz="2000" dirty="0"/>
              <a:t> </a:t>
            </a:r>
            <a:r>
              <a:rPr lang="ru-RU" sz="2000" dirty="0" err="1"/>
              <a:t>трупи</a:t>
            </a:r>
            <a:r>
              <a:rPr lang="ru-RU" sz="2000" dirty="0"/>
              <a:t> </a:t>
            </a:r>
            <a:r>
              <a:rPr lang="ru-RU" sz="2000" dirty="0" err="1"/>
              <a:t>Кропивницького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Офіційне</a:t>
            </a:r>
            <a:r>
              <a:rPr lang="ru-RU" sz="2000" dirty="0"/>
              <a:t> </a:t>
            </a:r>
            <a:r>
              <a:rPr lang="ru-RU" sz="2000" dirty="0" err="1"/>
              <a:t>відкриття</a:t>
            </a:r>
            <a:r>
              <a:rPr lang="ru-RU" sz="2000" dirty="0"/>
              <a:t> театру </a:t>
            </a:r>
            <a:r>
              <a:rPr lang="ru-RU" sz="2000" dirty="0" err="1"/>
              <a:t>відбулося</a:t>
            </a:r>
            <a:r>
              <a:rPr lang="ru-RU" sz="2000" dirty="0"/>
              <a:t> 1867 року.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62259"/>
            <a:ext cx="28401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0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6512768" cy="864096"/>
          </a:xfrm>
        </p:spPr>
        <p:txBody>
          <a:bodyPr>
            <a:noAutofit/>
          </a:bodyPr>
          <a:lstStyle/>
          <a:p>
            <a:r>
              <a:rPr lang="uk-UA" sz="3200" dirty="0" smtClean="0"/>
              <a:t>Успіхи театру корифеїв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76872"/>
            <a:ext cx="6440760" cy="320952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err="1" smtClean="0"/>
              <a:t>Скрізь</a:t>
            </a:r>
            <a:r>
              <a:rPr lang="ru-RU" dirty="0"/>
              <a:t>, де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актори</a:t>
            </a:r>
            <a:r>
              <a:rPr lang="ru-RU" dirty="0"/>
              <a:t> давали </a:t>
            </a:r>
            <a:r>
              <a:rPr lang="ru-RU" dirty="0" err="1"/>
              <a:t>вистави</a:t>
            </a:r>
            <a:r>
              <a:rPr lang="ru-RU" dirty="0"/>
              <a:t>, вони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незмінний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.</a:t>
            </a:r>
          </a:p>
          <a:p>
            <a:pPr indent="0">
              <a:buNone/>
            </a:pPr>
            <a:r>
              <a:rPr lang="ru-RU" dirty="0"/>
              <a:t>Стиль синкретичного театру,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поєднував</a:t>
            </a:r>
            <a:r>
              <a:rPr lang="ru-RU" dirty="0"/>
              <a:t> </a:t>
            </a:r>
            <a:r>
              <a:rPr lang="ru-RU" dirty="0" err="1"/>
              <a:t>драматичне</a:t>
            </a:r>
            <a:r>
              <a:rPr lang="ru-RU" dirty="0"/>
              <a:t> й </a:t>
            </a:r>
            <a:r>
              <a:rPr lang="ru-RU" dirty="0" err="1"/>
              <a:t>комедійне</a:t>
            </a:r>
            <a:r>
              <a:rPr lang="ru-RU" dirty="0"/>
              <a:t> </a:t>
            </a:r>
            <a:r>
              <a:rPr lang="ru-RU" dirty="0" err="1"/>
              <a:t>дійство</a:t>
            </a:r>
            <a:r>
              <a:rPr lang="ru-RU" dirty="0"/>
              <a:t> з </a:t>
            </a:r>
            <a:r>
              <a:rPr lang="ru-RU" dirty="0" err="1"/>
              <a:t>музичними</a:t>
            </a:r>
            <a:r>
              <a:rPr lang="ru-RU" dirty="0"/>
              <a:t>, </a:t>
            </a:r>
            <a:r>
              <a:rPr lang="ru-RU" dirty="0" err="1"/>
              <a:t>вокальними</a:t>
            </a:r>
            <a:r>
              <a:rPr lang="ru-RU" dirty="0"/>
              <a:t> сценами,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хорові</a:t>
            </a:r>
            <a:r>
              <a:rPr lang="ru-RU" dirty="0"/>
              <a:t> й </a:t>
            </a:r>
            <a:r>
              <a:rPr lang="ru-RU" dirty="0" err="1"/>
              <a:t>танцювальні</a:t>
            </a:r>
            <a:r>
              <a:rPr lang="ru-RU" dirty="0"/>
              <a:t> </a:t>
            </a:r>
            <a:r>
              <a:rPr lang="ru-RU" dirty="0" err="1"/>
              <a:t>ансамблі</a:t>
            </a:r>
            <a:r>
              <a:rPr lang="ru-RU" dirty="0"/>
              <a:t>, </a:t>
            </a:r>
            <a:r>
              <a:rPr lang="ru-RU" dirty="0" err="1"/>
              <a:t>вражав</a:t>
            </a:r>
            <a:r>
              <a:rPr lang="ru-RU" dirty="0"/>
              <a:t> </a:t>
            </a:r>
            <a:r>
              <a:rPr lang="ru-RU" dirty="0" err="1"/>
              <a:t>суто</a:t>
            </a:r>
            <a:r>
              <a:rPr lang="ru-RU" dirty="0"/>
              <a:t> народною </a:t>
            </a:r>
            <a:r>
              <a:rPr lang="ru-RU" dirty="0" err="1"/>
              <a:t>свіжістю</a:t>
            </a:r>
            <a:r>
              <a:rPr lang="ru-RU" dirty="0"/>
              <a:t> й </a:t>
            </a:r>
            <a:r>
              <a:rPr lang="ru-RU" dirty="0" err="1"/>
              <a:t>неподібністю</a:t>
            </a:r>
            <a:r>
              <a:rPr lang="ru-RU" dirty="0"/>
              <a:t> до </a:t>
            </a:r>
            <a:r>
              <a:rPr lang="ru-RU" dirty="0" err="1"/>
              <a:t>жодного</a:t>
            </a:r>
            <a:r>
              <a:rPr lang="ru-RU" dirty="0"/>
              <a:t> </a:t>
            </a:r>
            <a:r>
              <a:rPr lang="ru-RU" dirty="0" err="1"/>
              <a:t>існуючого</a:t>
            </a:r>
            <a:r>
              <a:rPr lang="ru-RU" dirty="0"/>
              <a:t> театру.</a:t>
            </a:r>
          </a:p>
        </p:txBody>
      </p:sp>
    </p:spTree>
    <p:extLst>
      <p:ext uri="{BB962C8B-B14F-4D97-AF65-F5344CB8AC3E}">
        <p14:creationId xmlns:p14="http://schemas.microsoft.com/office/powerpoint/2010/main" val="9787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6400800" cy="4104456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000" dirty="0"/>
              <a:t>Театр </a:t>
            </a:r>
            <a:r>
              <a:rPr lang="ru-RU" sz="2000" dirty="0" err="1"/>
              <a:t>корифеїв</a:t>
            </a:r>
            <a:r>
              <a:rPr lang="ru-RU" sz="2000" dirty="0"/>
              <a:t> — перший </a:t>
            </a:r>
            <a:r>
              <a:rPr lang="ru-RU" sz="2000" dirty="0" err="1"/>
              <a:t>професійний</a:t>
            </a:r>
            <a:r>
              <a:rPr lang="ru-RU" sz="2000" dirty="0"/>
              <a:t> </a:t>
            </a:r>
            <a:r>
              <a:rPr lang="ru-RU" sz="2000" dirty="0" err="1"/>
              <a:t>український</a:t>
            </a:r>
            <a:r>
              <a:rPr lang="ru-RU" sz="2000" dirty="0"/>
              <a:t> театр.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відкрито</a:t>
            </a:r>
            <a:r>
              <a:rPr lang="ru-RU" sz="2000" dirty="0"/>
              <a:t> 1882 року в </a:t>
            </a:r>
            <a:r>
              <a:rPr lang="ru-RU" sz="2000" dirty="0" err="1"/>
              <a:t>Єлисаветграді</a:t>
            </a:r>
            <a:r>
              <a:rPr lang="ru-RU" sz="2000" dirty="0"/>
              <a:t>, і в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рік</a:t>
            </a:r>
            <a:r>
              <a:rPr lang="ru-RU" sz="2000" dirty="0"/>
              <a:t> </a:t>
            </a:r>
            <a:r>
              <a:rPr lang="ru-RU" sz="2000" dirty="0" err="1"/>
              <a:t>український</a:t>
            </a:r>
            <a:r>
              <a:rPr lang="ru-RU" sz="2000" dirty="0"/>
              <a:t> театр </a:t>
            </a:r>
            <a:r>
              <a:rPr lang="ru-RU" sz="2000" dirty="0" err="1"/>
              <a:t>відокремився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польського</a:t>
            </a:r>
            <a:r>
              <a:rPr lang="ru-RU" sz="2000" dirty="0"/>
              <a:t> та </a:t>
            </a:r>
            <a:r>
              <a:rPr lang="ru-RU" sz="2000" dirty="0" err="1"/>
              <a:t>російського</a:t>
            </a:r>
            <a:r>
              <a:rPr lang="ru-RU" sz="2000" dirty="0"/>
              <a:t>. </a:t>
            </a:r>
            <a:r>
              <a:rPr lang="ru-RU" sz="2000" dirty="0" err="1"/>
              <a:t>Засновником</a:t>
            </a:r>
            <a:r>
              <a:rPr lang="ru-RU" sz="2000" dirty="0"/>
              <a:t> театру </a:t>
            </a:r>
            <a:r>
              <a:rPr lang="ru-RU" sz="2000" dirty="0" err="1"/>
              <a:t>був</a:t>
            </a:r>
            <a:r>
              <a:rPr lang="ru-RU" sz="2000" dirty="0"/>
              <a:t> Марко Лукич </a:t>
            </a:r>
            <a:r>
              <a:rPr lang="ru-RU" sz="2000" dirty="0" err="1"/>
              <a:t>Кропивницький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володів</a:t>
            </a:r>
            <a:r>
              <a:rPr lang="ru-RU" sz="2000" dirty="0"/>
              <a:t> </a:t>
            </a:r>
            <a:r>
              <a:rPr lang="ru-RU" sz="2000" dirty="0" err="1"/>
              <a:t>усіма</a:t>
            </a:r>
            <a:r>
              <a:rPr lang="ru-RU" sz="2000" dirty="0"/>
              <a:t> </a:t>
            </a:r>
            <a:r>
              <a:rPr lang="ru-RU" sz="2000" dirty="0" err="1"/>
              <a:t>театральними</a:t>
            </a:r>
            <a:r>
              <a:rPr lang="ru-RU" sz="2000" dirty="0"/>
              <a:t> </a:t>
            </a:r>
            <a:r>
              <a:rPr lang="ru-RU" sz="2000" dirty="0" err="1"/>
              <a:t>професіями</a:t>
            </a:r>
            <a:r>
              <a:rPr lang="ru-RU" sz="2000" dirty="0"/>
              <a:t>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найдіяльнішим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Микола</a:t>
            </a:r>
            <a:r>
              <a:rPr lang="ru-RU" sz="2000" dirty="0"/>
              <a:t> </a:t>
            </a:r>
            <a:r>
              <a:rPr lang="ru-RU" sz="2000" dirty="0" err="1"/>
              <a:t>Карпович</a:t>
            </a:r>
            <a:r>
              <a:rPr lang="ru-RU" sz="2000" dirty="0"/>
              <a:t> </a:t>
            </a:r>
            <a:r>
              <a:rPr lang="ru-RU" sz="2000" dirty="0" err="1"/>
              <a:t>Садовський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боровся</a:t>
            </a:r>
            <a:r>
              <a:rPr lang="ru-RU" sz="2000" dirty="0"/>
              <a:t> за </a:t>
            </a:r>
            <a:r>
              <a:rPr lang="ru-RU" sz="2000" dirty="0" err="1"/>
              <a:t>українське</a:t>
            </a:r>
            <a:r>
              <a:rPr lang="ru-RU" sz="2000" dirty="0"/>
              <a:t> слово та </a:t>
            </a:r>
            <a:r>
              <a:rPr lang="ru-RU" sz="2000" dirty="0" err="1"/>
              <a:t>український</a:t>
            </a:r>
            <a:r>
              <a:rPr lang="ru-RU" sz="2000" dirty="0"/>
              <a:t> театр за </a:t>
            </a:r>
            <a:r>
              <a:rPr lang="ru-RU" sz="2000" dirty="0" err="1"/>
              <a:t>часів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заборони.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7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400800" cy="685800"/>
          </a:xfrm>
        </p:spPr>
        <p:txBody>
          <a:bodyPr>
            <a:noAutofit/>
          </a:bodyPr>
          <a:lstStyle/>
          <a:p>
            <a:r>
              <a:rPr lang="ru-RU" sz="2400" dirty="0" err="1"/>
              <a:t>Засновники</a:t>
            </a:r>
            <a:r>
              <a:rPr lang="ru-RU" sz="2400" dirty="0"/>
              <a:t> театру </a:t>
            </a:r>
            <a:r>
              <a:rPr lang="ru-RU" sz="2400" dirty="0" err="1"/>
              <a:t>корифеїв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04" y="1773758"/>
            <a:ext cx="1411506" cy="1725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04" y="3903086"/>
            <a:ext cx="1418432" cy="16894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1420" y="5501213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Іван</a:t>
            </a:r>
            <a:r>
              <a:rPr lang="ru-RU" sz="1200" dirty="0"/>
              <a:t> Карпенко- Карий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0157" y="3500003"/>
            <a:ext cx="1686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/>
              <a:t>Панас</a:t>
            </a:r>
            <a:r>
              <a:rPr lang="ru-RU" sz="1200" dirty="0"/>
              <a:t> </a:t>
            </a:r>
            <a:r>
              <a:rPr lang="ru-RU" sz="1200" dirty="0" err="1"/>
              <a:t>Саксаганський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77" y="1772816"/>
            <a:ext cx="1418432" cy="17256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28489" y="3506577"/>
            <a:ext cx="1760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Михайло </a:t>
            </a:r>
            <a:r>
              <a:rPr lang="ru-RU" sz="1200" dirty="0" err="1"/>
              <a:t>Старицький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83" y="1772815"/>
            <a:ext cx="1418432" cy="17256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11118" y="3498515"/>
            <a:ext cx="15939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/>
              <a:t>Микола</a:t>
            </a:r>
            <a:r>
              <a:rPr lang="ru-RU" sz="1200" dirty="0"/>
              <a:t> </a:t>
            </a:r>
            <a:r>
              <a:rPr lang="ru-RU" sz="1200" dirty="0" err="1"/>
              <a:t>Садовський</a:t>
            </a:r>
            <a:endParaRPr lang="ru-RU" sz="1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46" y="3783576"/>
            <a:ext cx="1411506" cy="17194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80" y="3775514"/>
            <a:ext cx="1506197" cy="172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47440" y="5503044"/>
            <a:ext cx="1826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Марко </a:t>
            </a:r>
            <a:r>
              <a:rPr lang="ru-RU" sz="1200" dirty="0" err="1"/>
              <a:t>Кропивницький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84264" y="5454072"/>
            <a:ext cx="15974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/>
              <a:t>Марія</a:t>
            </a:r>
            <a:r>
              <a:rPr lang="ru-RU" sz="1200" dirty="0"/>
              <a:t> </a:t>
            </a:r>
            <a:r>
              <a:rPr lang="ru-RU" sz="1200" dirty="0" err="1"/>
              <a:t>Заньковецька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555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4392488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Марко Лукич </a:t>
            </a:r>
            <a:r>
              <a:rPr lang="ru-RU" sz="2700" dirty="0" err="1"/>
              <a:t>Кропивницький</a:t>
            </a:r>
            <a:endParaRPr lang="ru-RU" sz="40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87624" y="2204864"/>
            <a:ext cx="3312368" cy="3384376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/>
              <a:t>У 1882 р.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/>
              <a:t>свою трупу, яка </a:t>
            </a:r>
            <a:r>
              <a:rPr lang="ru-RU" dirty="0" err="1"/>
              <a:t>приблизно</a:t>
            </a:r>
            <a:r>
              <a:rPr lang="ru-RU" dirty="0"/>
              <a:t> через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зливається</a:t>
            </a:r>
            <a:r>
              <a:rPr lang="ru-RU" dirty="0"/>
              <a:t> з </a:t>
            </a:r>
            <a:r>
              <a:rPr lang="ru-RU" dirty="0" err="1"/>
              <a:t>трупою</a:t>
            </a:r>
            <a:endParaRPr lang="ru-RU" dirty="0"/>
          </a:p>
          <a:p>
            <a:pPr indent="0">
              <a:buNone/>
            </a:pP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Старицького</a:t>
            </a:r>
            <a:r>
              <a:rPr lang="ru-RU" dirty="0"/>
              <a:t>, </a:t>
            </a:r>
          </a:p>
          <a:p>
            <a:pPr indent="0">
              <a:buNone/>
            </a:pPr>
            <a:r>
              <a:rPr lang="ru-RU" dirty="0"/>
              <a:t>де </a:t>
            </a:r>
            <a:r>
              <a:rPr lang="ru-RU" dirty="0" err="1"/>
              <a:t>Кропивницький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провідним</a:t>
            </a:r>
            <a:r>
              <a:rPr lang="ru-RU" dirty="0"/>
              <a:t> </a:t>
            </a:r>
            <a:r>
              <a:rPr lang="ru-RU" dirty="0" err="1"/>
              <a:t>режисером</a:t>
            </a:r>
            <a:r>
              <a:rPr lang="ru-RU" dirty="0"/>
              <a:t>. </a:t>
            </a:r>
          </a:p>
          <a:p>
            <a:pPr indent="0">
              <a:buNone/>
            </a:pPr>
            <a:r>
              <a:rPr lang="ru-RU" dirty="0" err="1"/>
              <a:t>Володів</a:t>
            </a:r>
            <a:r>
              <a:rPr lang="ru-RU" dirty="0"/>
              <a:t>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театраль</a:t>
            </a:r>
            <a:r>
              <a:rPr lang="ru-RU" dirty="0"/>
              <a:t>-</a:t>
            </a:r>
          </a:p>
          <a:p>
            <a:pPr indent="0">
              <a:buNone/>
            </a:pPr>
            <a:r>
              <a:rPr lang="ru-RU" dirty="0"/>
              <a:t>ними </a:t>
            </a:r>
            <a:r>
              <a:rPr lang="ru-RU" dirty="0" err="1"/>
              <a:t>професіями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22" y="949710"/>
            <a:ext cx="1689191" cy="211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2035220" cy="267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06" y="1628800"/>
            <a:ext cx="1700212" cy="242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3888432" cy="792088"/>
          </a:xfrm>
        </p:spPr>
        <p:txBody>
          <a:bodyPr>
            <a:noAutofit/>
          </a:bodyPr>
          <a:lstStyle/>
          <a:p>
            <a:r>
              <a:rPr lang="ru-RU" sz="2400" dirty="0" err="1"/>
              <a:t>Микола</a:t>
            </a:r>
            <a:r>
              <a:rPr lang="ru-RU" sz="2000" dirty="0"/>
              <a:t> </a:t>
            </a:r>
            <a:r>
              <a:rPr lang="ru-RU" sz="2000" dirty="0" err="1" smtClean="0"/>
              <a:t>Карпович</a:t>
            </a:r>
            <a:r>
              <a:rPr lang="ru-RU" sz="20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Садовський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348880"/>
            <a:ext cx="3312368" cy="3312368"/>
          </a:xfrm>
        </p:spPr>
        <p:txBody>
          <a:bodyPr/>
          <a:lstStyle/>
          <a:p>
            <a:pPr indent="0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 smtClean="0"/>
              <a:t>Кропивницького</a:t>
            </a:r>
            <a:r>
              <a:rPr lang="ru-RU" dirty="0" smtClean="0"/>
              <a:t> </a:t>
            </a:r>
            <a:r>
              <a:rPr lang="ru-RU" dirty="0" err="1"/>
              <a:t>найдіяльнішим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Карпович</a:t>
            </a:r>
            <a:r>
              <a:rPr lang="ru-RU" dirty="0"/>
              <a:t> </a:t>
            </a:r>
            <a:r>
              <a:rPr lang="ru-RU" dirty="0" err="1"/>
              <a:t>Садовський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боровся</a:t>
            </a:r>
            <a:r>
              <a:rPr lang="ru-RU" dirty="0"/>
              <a:t> за </a:t>
            </a:r>
            <a:r>
              <a:rPr lang="ru-RU" dirty="0" err="1"/>
              <a:t>українське</a:t>
            </a:r>
            <a:r>
              <a:rPr lang="ru-RU" dirty="0"/>
              <a:t> слово та </a:t>
            </a:r>
            <a:r>
              <a:rPr lang="ru-RU" dirty="0" err="1"/>
              <a:t>український</a:t>
            </a:r>
            <a:r>
              <a:rPr lang="ru-RU" dirty="0"/>
              <a:t> театр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заборони.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1524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22097"/>
            <a:ext cx="1728192" cy="243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02" y="3337592"/>
            <a:ext cx="1920996" cy="24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7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449" y="1088740"/>
            <a:ext cx="3600400" cy="453650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600" dirty="0" err="1"/>
              <a:t>М.Садовський</a:t>
            </a:r>
            <a:r>
              <a:rPr lang="ru-RU" sz="1600" dirty="0"/>
              <a:t> </a:t>
            </a:r>
            <a:r>
              <a:rPr lang="ru-RU" sz="1600" dirty="0" err="1"/>
              <a:t>зробив</a:t>
            </a:r>
            <a:r>
              <a:rPr lang="ru-RU" sz="1600" dirty="0"/>
              <a:t> </a:t>
            </a:r>
            <a:r>
              <a:rPr lang="ru-RU" sz="1600" dirty="0" err="1"/>
              <a:t>свій</a:t>
            </a:r>
            <a:r>
              <a:rPr lang="ru-RU" sz="1600" dirty="0"/>
              <a:t> </a:t>
            </a:r>
            <a:r>
              <a:rPr lang="ru-RU" sz="1600" dirty="0" err="1"/>
              <a:t>стаціонарний</a:t>
            </a:r>
            <a:r>
              <a:rPr lang="ru-RU" sz="1600" dirty="0"/>
              <a:t> театр </a:t>
            </a:r>
            <a:r>
              <a:rPr lang="ru-RU" sz="1600" dirty="0" err="1"/>
              <a:t>по-справжньому</a:t>
            </a:r>
            <a:r>
              <a:rPr lang="ru-RU" sz="1600" dirty="0"/>
              <a:t> </a:t>
            </a:r>
            <a:r>
              <a:rPr lang="ru-RU" sz="1600" dirty="0" err="1"/>
              <a:t>народним</a:t>
            </a:r>
            <a:r>
              <a:rPr lang="ru-RU" sz="1600" dirty="0"/>
              <a:t> не </a:t>
            </a:r>
            <a:r>
              <a:rPr lang="ru-RU" sz="1600" dirty="0" err="1"/>
              <a:t>тільки</a:t>
            </a:r>
            <a:r>
              <a:rPr lang="ru-RU" sz="1600" dirty="0"/>
              <a:t> в </a:t>
            </a:r>
            <a:r>
              <a:rPr lang="ru-RU" sz="1600" dirty="0" err="1"/>
              <a:t>репертуарі</a:t>
            </a:r>
            <a:r>
              <a:rPr lang="ru-RU" sz="1600" dirty="0"/>
              <a:t>, але й у </a:t>
            </a:r>
            <a:r>
              <a:rPr lang="ru-RU" sz="1600" dirty="0" err="1"/>
              <a:t>доступності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відвідуван</a:t>
            </a:r>
            <a:r>
              <a:rPr lang="ru-RU" sz="1600" dirty="0"/>
              <a:t> - </a:t>
            </a:r>
            <a:r>
              <a:rPr lang="ru-RU" sz="1600" dirty="0" err="1"/>
              <a:t>ня</a:t>
            </a:r>
            <a:r>
              <a:rPr lang="ru-RU" sz="1600" dirty="0"/>
              <a:t>. </a:t>
            </a:r>
            <a:r>
              <a:rPr lang="ru-RU" sz="1600" dirty="0" err="1"/>
              <a:t>Ціни</a:t>
            </a:r>
            <a:r>
              <a:rPr lang="ru-RU" sz="1600" dirty="0"/>
              <a:t> на квитки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значно</a:t>
            </a:r>
            <a:r>
              <a:rPr lang="ru-RU" sz="1600" dirty="0"/>
              <a:t> </a:t>
            </a:r>
            <a:r>
              <a:rPr lang="ru-RU" sz="1600" dirty="0" err="1"/>
              <a:t>нижчими</a:t>
            </a:r>
            <a:r>
              <a:rPr lang="ru-RU" sz="1600" dirty="0"/>
              <a:t> за </a:t>
            </a:r>
            <a:r>
              <a:rPr lang="ru-RU" sz="1600" dirty="0" err="1"/>
              <a:t>інш</a:t>
            </a:r>
            <a:r>
              <a:rPr lang="en-US" sz="1600" dirty="0"/>
              <a:t>i </a:t>
            </a:r>
            <a:r>
              <a:rPr lang="ru-RU" sz="1600" dirty="0" err="1"/>
              <a:t>київськ</a:t>
            </a:r>
            <a:r>
              <a:rPr lang="en-US" sz="1600" dirty="0"/>
              <a:t>i </a:t>
            </a:r>
            <a:r>
              <a:rPr lang="ru-RU" sz="1600" dirty="0" err="1"/>
              <a:t>театри</a:t>
            </a:r>
            <a:r>
              <a:rPr lang="ru-RU" sz="1600" dirty="0"/>
              <a:t>.</a:t>
            </a:r>
          </a:p>
          <a:p>
            <a:pPr indent="0">
              <a:buNone/>
            </a:pPr>
            <a:r>
              <a:rPr lang="ru-RU" sz="1600" dirty="0"/>
              <a:t>Театр </a:t>
            </a:r>
            <a:r>
              <a:rPr lang="ru-RU" sz="1600" dirty="0" err="1"/>
              <a:t>Садовського</a:t>
            </a:r>
            <a:r>
              <a:rPr lang="ru-RU" sz="1600" dirty="0"/>
              <a:t> </a:t>
            </a:r>
            <a:r>
              <a:rPr lang="ru-RU" sz="1600" dirty="0" err="1"/>
              <a:t>проіснував</a:t>
            </a:r>
            <a:r>
              <a:rPr lang="ru-RU" sz="1600" dirty="0"/>
              <a:t> </a:t>
            </a:r>
            <a:r>
              <a:rPr lang="ru-RU" sz="1600" dirty="0" err="1"/>
              <a:t>сім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, до </a:t>
            </a:r>
            <a:r>
              <a:rPr lang="ru-RU" sz="1600" dirty="0" smtClean="0"/>
              <a:t>початку </a:t>
            </a:r>
            <a:r>
              <a:rPr lang="ru-RU" sz="1600" dirty="0" err="1"/>
              <a:t>Першої</a:t>
            </a:r>
            <a:r>
              <a:rPr lang="ru-RU" sz="1600" dirty="0"/>
              <a:t> </a:t>
            </a:r>
            <a:r>
              <a:rPr lang="ru-RU" sz="1600" dirty="0" err="1"/>
              <a:t>світової</a:t>
            </a:r>
            <a:r>
              <a:rPr lang="ru-RU" sz="1600" dirty="0"/>
              <a:t> </a:t>
            </a:r>
            <a:r>
              <a:rPr lang="ru-RU" sz="1600" dirty="0" err="1"/>
              <a:t>війни</a:t>
            </a:r>
            <a:r>
              <a:rPr lang="ru-RU" sz="1600" dirty="0"/>
              <a:t>, коли </a:t>
            </a:r>
            <a:r>
              <a:rPr lang="ru-RU" sz="1600" dirty="0" err="1"/>
              <a:t>царською</a:t>
            </a:r>
            <a:r>
              <a:rPr lang="ru-RU" sz="1600" dirty="0"/>
              <a:t> </a:t>
            </a:r>
            <a:r>
              <a:rPr lang="ru-RU" sz="1600" dirty="0" err="1"/>
              <a:t>владою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закрито</a:t>
            </a:r>
            <a:r>
              <a:rPr lang="ru-RU" sz="1600" dirty="0"/>
              <a:t> не </a:t>
            </a:r>
            <a:r>
              <a:rPr lang="ru-RU" sz="1600" dirty="0" err="1"/>
              <a:t>тільки</a:t>
            </a:r>
            <a:r>
              <a:rPr lang="ru-RU" sz="1600" dirty="0"/>
              <a:t> театр, а й </a:t>
            </a:r>
            <a:r>
              <a:rPr lang="ru-RU" sz="1600" dirty="0" err="1"/>
              <a:t>усі</a:t>
            </a:r>
            <a:r>
              <a:rPr lang="ru-RU" sz="1600" dirty="0"/>
              <a:t> </a:t>
            </a:r>
            <a:r>
              <a:rPr lang="ru-RU" sz="1600" dirty="0" err="1"/>
              <a:t>українські</a:t>
            </a:r>
            <a:r>
              <a:rPr lang="ru-RU" sz="1600" dirty="0"/>
              <a:t> </a:t>
            </a:r>
            <a:r>
              <a:rPr lang="ru-RU" sz="1600" dirty="0" err="1"/>
              <a:t>газети</a:t>
            </a:r>
            <a:r>
              <a:rPr lang="ru-RU" sz="1600" dirty="0"/>
              <a:t>, </a:t>
            </a:r>
            <a:r>
              <a:rPr lang="ru-RU" sz="1600" dirty="0" err="1"/>
              <a:t>журнали</a:t>
            </a:r>
            <a:r>
              <a:rPr lang="ru-RU" sz="1600" dirty="0"/>
              <a:t>, </a:t>
            </a:r>
            <a:r>
              <a:rPr lang="ru-RU" sz="1600" dirty="0" err="1"/>
              <a:t>книгарні</a:t>
            </a:r>
            <a:r>
              <a:rPr lang="ru-RU" sz="16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00" y="3466548"/>
            <a:ext cx="2880320" cy="20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49" y="1124744"/>
            <a:ext cx="338219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5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550" y="980728"/>
            <a:ext cx="6513817" cy="1159462"/>
          </a:xfrm>
        </p:spPr>
        <p:txBody>
          <a:bodyPr>
            <a:noAutofit/>
          </a:bodyPr>
          <a:lstStyle/>
          <a:p>
            <a:r>
              <a:rPr lang="ru-RU" sz="1800" dirty="0" err="1"/>
              <a:t>Марія</a:t>
            </a:r>
            <a:r>
              <a:rPr lang="ru-RU" sz="1800" dirty="0"/>
              <a:t> </a:t>
            </a:r>
            <a:r>
              <a:rPr lang="ru-RU" sz="1800" dirty="0" err="1"/>
              <a:t>Заньковецька</a:t>
            </a:r>
            <a:r>
              <a:rPr lang="ru-RU" sz="1800" dirty="0"/>
              <a:t> </a:t>
            </a:r>
            <a:r>
              <a:rPr lang="ru-RU" sz="1800" dirty="0" smtClean="0"/>
              <a:t>–“</a:t>
            </a:r>
            <a:r>
              <a:rPr lang="ru-RU" sz="1800" dirty="0" err="1" smtClean="0"/>
              <a:t>родзинка</a:t>
            </a:r>
            <a:r>
              <a:rPr lang="ru-RU" sz="1800" dirty="0" smtClean="0"/>
              <a:t>” </a:t>
            </a:r>
            <a:r>
              <a:rPr lang="ru-RU" sz="1800" dirty="0" err="1" smtClean="0"/>
              <a:t>українського</a:t>
            </a:r>
            <a:r>
              <a:rPr lang="ru-RU" sz="1800" dirty="0" smtClean="0"/>
              <a:t> </a:t>
            </a:r>
            <a:r>
              <a:rPr lang="ru-RU" sz="1800" dirty="0"/>
              <a:t>театру </a:t>
            </a:r>
            <a:r>
              <a:rPr lang="ru-RU" sz="1800" dirty="0" err="1" smtClean="0"/>
              <a:t>корифеїв</a:t>
            </a:r>
            <a:r>
              <a:rPr lang="ru-RU" sz="1800" dirty="0" smtClean="0"/>
              <a:t>, </a:t>
            </a:r>
            <a:r>
              <a:rPr lang="ru-RU" sz="1800" dirty="0" err="1" smtClean="0"/>
              <a:t>акторка</a:t>
            </a:r>
            <a:r>
              <a:rPr lang="ru-RU" sz="1800" dirty="0" smtClean="0"/>
              <a:t> за </a:t>
            </a:r>
            <a:r>
              <a:rPr lang="ru-RU" sz="1800" dirty="0" err="1" smtClean="0"/>
              <a:t>покликанням</a:t>
            </a:r>
            <a:r>
              <a:rPr lang="ru-RU" sz="18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3" y="2160530"/>
            <a:ext cx="2130495" cy="338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19" y="2422296"/>
            <a:ext cx="2376264" cy="34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26" y="2156183"/>
            <a:ext cx="2288584" cy="338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err="1"/>
              <a:t>Музичне</a:t>
            </a:r>
            <a:r>
              <a:rPr lang="ru-RU" sz="1600" dirty="0"/>
              <a:t> </a:t>
            </a:r>
            <a:r>
              <a:rPr lang="ru-RU" sz="1600" dirty="0" err="1"/>
              <a:t>оформлення</a:t>
            </a:r>
            <a:r>
              <a:rPr lang="ru-RU" sz="1600" dirty="0"/>
              <a:t> </a:t>
            </a:r>
            <a:r>
              <a:rPr lang="ru-RU" sz="1600" dirty="0" err="1"/>
              <a:t>здійснювали</a:t>
            </a:r>
            <a:r>
              <a:rPr lang="ru-RU" sz="1600" dirty="0"/>
              <a:t> </a:t>
            </a:r>
            <a:r>
              <a:rPr lang="ru-RU" sz="1600" dirty="0" err="1"/>
              <a:t>неперевершений</a:t>
            </a:r>
            <a:r>
              <a:rPr lang="ru-RU" sz="1600" dirty="0"/>
              <a:t> </a:t>
            </a:r>
            <a:r>
              <a:rPr lang="ru-RU" sz="1600" dirty="0" err="1"/>
              <a:t>Микола</a:t>
            </a:r>
            <a:r>
              <a:rPr lang="ru-RU" sz="1600" dirty="0"/>
              <a:t> Лисенко, </a:t>
            </a:r>
            <a:r>
              <a:rPr lang="ru-RU" sz="1600" dirty="0" err="1"/>
              <a:t>Павло</a:t>
            </a:r>
            <a:r>
              <a:rPr lang="ru-RU" sz="1600" dirty="0"/>
              <a:t> </a:t>
            </a:r>
            <a:r>
              <a:rPr lang="ru-RU" sz="1600" dirty="0" err="1"/>
              <a:t>Нищинський</a:t>
            </a:r>
            <a:r>
              <a:rPr lang="ru-RU" sz="1600" dirty="0"/>
              <a:t>, </a:t>
            </a:r>
            <a:r>
              <a:rPr lang="ru-RU" sz="1600" dirty="0" err="1"/>
              <a:t>Кирило</a:t>
            </a:r>
            <a:r>
              <a:rPr lang="ru-RU" sz="1600" dirty="0"/>
              <a:t> Стеценко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59" y="2222650"/>
            <a:ext cx="2211719" cy="307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9890" y="5301208"/>
            <a:ext cx="2288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Нищинський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98" y="2466638"/>
            <a:ext cx="1974571" cy="24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3789" y="4931876"/>
            <a:ext cx="2040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Кирило</a:t>
            </a:r>
            <a:r>
              <a:rPr lang="ru-RU" dirty="0"/>
              <a:t> Стеценко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22651"/>
            <a:ext cx="2232248" cy="307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08590" y="5301208"/>
            <a:ext cx="2226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Микола</a:t>
            </a:r>
            <a:r>
              <a:rPr lang="ru-RU" dirty="0"/>
              <a:t> Лисенко</a:t>
            </a:r>
          </a:p>
        </p:txBody>
      </p:sp>
    </p:spTree>
    <p:extLst>
      <p:ext uri="{BB962C8B-B14F-4D97-AF65-F5344CB8AC3E}">
        <p14:creationId xmlns:p14="http://schemas.microsoft.com/office/powerpoint/2010/main" val="26275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05064"/>
            <a:ext cx="6512768" cy="1481337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/>
              <a:t>У </a:t>
            </a:r>
            <a:r>
              <a:rPr lang="ru-RU" dirty="0" err="1"/>
              <a:t>репертуарі</a:t>
            </a:r>
            <a:r>
              <a:rPr lang="ru-RU" dirty="0"/>
              <a:t> театру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, як «</a:t>
            </a:r>
            <a:r>
              <a:rPr lang="ru-RU" dirty="0" err="1"/>
              <a:t>Запорожець</a:t>
            </a:r>
            <a:r>
              <a:rPr lang="ru-RU" dirty="0"/>
              <a:t> за </a:t>
            </a:r>
            <a:r>
              <a:rPr lang="ru-RU" dirty="0" err="1"/>
              <a:t>Дунаєм</a:t>
            </a:r>
            <a:r>
              <a:rPr lang="ru-RU" dirty="0"/>
              <a:t>», «Продана наречена», «Галька», «Катерина», «</a:t>
            </a:r>
            <a:r>
              <a:rPr lang="ru-RU" dirty="0" err="1"/>
              <a:t>Енеїда</a:t>
            </a:r>
            <a:r>
              <a:rPr lang="ru-RU" dirty="0"/>
              <a:t>» </a:t>
            </a:r>
            <a:r>
              <a:rPr lang="ru-RU" dirty="0" err="1"/>
              <a:t>Котляревського</a:t>
            </a:r>
            <a:r>
              <a:rPr lang="ru-RU" dirty="0"/>
              <a:t>. </a:t>
            </a:r>
            <a:r>
              <a:rPr lang="ru-RU" dirty="0" err="1"/>
              <a:t>Сміливою</a:t>
            </a:r>
            <a:r>
              <a:rPr lang="ru-RU" dirty="0"/>
              <a:t> </a:t>
            </a:r>
            <a:r>
              <a:rPr lang="ru-RU" dirty="0" err="1"/>
              <a:t>перемогою</a:t>
            </a:r>
            <a:r>
              <a:rPr lang="ru-RU" dirty="0"/>
              <a:t> стала постановка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«</a:t>
            </a:r>
            <a:r>
              <a:rPr lang="ru-RU" dirty="0" err="1"/>
              <a:t>Ревізора</a:t>
            </a:r>
            <a:r>
              <a:rPr lang="ru-RU" dirty="0"/>
              <a:t>» Гоголя.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9" y="1036694"/>
            <a:ext cx="2376264" cy="289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33" y="764704"/>
            <a:ext cx="2059682" cy="27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36694"/>
            <a:ext cx="2088232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8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</TotalTime>
  <Words>293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Театр Корифеїв </vt:lpstr>
      <vt:lpstr>Презентация PowerPoint</vt:lpstr>
      <vt:lpstr>Засновники театру корифеїв</vt:lpstr>
      <vt:lpstr> Марко Лукич Кропивницький</vt:lpstr>
      <vt:lpstr>Микола Карпович  Садовський</vt:lpstr>
      <vt:lpstr>Презентация PowerPoint</vt:lpstr>
      <vt:lpstr>Марія Заньковецька –“родзинка” українського театру корифеїв, акторка за покликанням.</vt:lpstr>
      <vt:lpstr>Музичне оформлення здійснювали неперевершений Микола Лисенко, Павло Нищинський, Кирило Стеценко</vt:lpstr>
      <vt:lpstr>Презентация PowerPoint</vt:lpstr>
      <vt:lpstr>Презентация PowerPoint</vt:lpstr>
      <vt:lpstr>Успіхи театру корифеїв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Корифеїв </dc:title>
  <dc:creator>Андрей</dc:creator>
  <cp:lastModifiedBy>Андрей</cp:lastModifiedBy>
  <cp:revision>5</cp:revision>
  <dcterms:created xsi:type="dcterms:W3CDTF">2015-02-24T17:07:11Z</dcterms:created>
  <dcterms:modified xsi:type="dcterms:W3CDTF">2015-02-24T17:56:24Z</dcterms:modified>
</cp:coreProperties>
</file>